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rels" ContentType="application/vnd.openxmlformats-package.relationships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22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13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tableStyles" Target="tableStyle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0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13C1-59BA-B549-AE7D-89A4F928D88B}" type="datetimeFigureOut">
              <a:rPr lang="en-US" smtClean="0"/>
              <a:t>10/3/11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6E23-E288-9440-8A6A-C50A9C8BA13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13C1-59BA-B549-AE7D-89A4F928D88B}" type="datetimeFigureOut">
              <a:rPr lang="en-US" smtClean="0"/>
              <a:t>10/3/11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6E23-E288-9440-8A6A-C50A9C8BA13A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13C1-59BA-B549-AE7D-89A4F928D88B}" type="datetimeFigureOut">
              <a:rPr lang="en-US" smtClean="0"/>
              <a:t>10/3/11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6E23-E288-9440-8A6A-C50A9C8BA1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13C1-59BA-B549-AE7D-89A4F928D88B}" type="datetimeFigureOut">
              <a:rPr lang="en-US" smtClean="0"/>
              <a:t>10/3/11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6E23-E288-9440-8A6A-C50A9C8BA1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13C1-59BA-B549-AE7D-89A4F928D88B}" type="datetimeFigureOut">
              <a:rPr lang="en-US" smtClean="0"/>
              <a:t>10/3/11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6E23-E288-9440-8A6A-C50A9C8BA13A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13C1-59BA-B549-AE7D-89A4F928D88B}" type="datetimeFigureOut">
              <a:rPr lang="en-US" smtClean="0"/>
              <a:t>10/3/11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6E23-E288-9440-8A6A-C50A9C8BA13A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13C1-59BA-B549-AE7D-89A4F928D88B}" type="datetimeFigureOut">
              <a:rPr lang="en-US" smtClean="0"/>
              <a:t>10/3/11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6E23-E288-9440-8A6A-C50A9C8BA1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13C1-59BA-B549-AE7D-89A4F928D88B}" type="datetimeFigureOut">
              <a:rPr lang="en-US" smtClean="0"/>
              <a:t>10/3/11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6E23-E288-9440-8A6A-C50A9C8BA13A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13C1-59BA-B549-AE7D-89A4F928D88B}" type="datetimeFigureOut">
              <a:rPr lang="en-US" smtClean="0"/>
              <a:t>10/3/11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6E23-E288-9440-8A6A-C50A9C8BA1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13C1-59BA-B549-AE7D-89A4F928D88B}" type="datetimeFigureOut">
              <a:rPr lang="en-US" smtClean="0"/>
              <a:t>10/3/11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6E23-E288-9440-8A6A-C50A9C8BA13A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7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13C1-59BA-B549-AE7D-89A4F928D88B}" type="datetimeFigureOut">
              <a:rPr lang="en-US" smtClean="0"/>
              <a:t>10/3/11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6E23-E288-9440-8A6A-C50A9C8BA1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13C1-59BA-B549-AE7D-89A4F928D88B}" type="datetimeFigureOut">
              <a:rPr lang="en-US" smtClean="0"/>
              <a:t>10/3/11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6E23-E288-9440-8A6A-C50A9C8BA13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13C1-59BA-B549-AE7D-89A4F928D88B}" type="datetimeFigureOut">
              <a:rPr lang="en-US" smtClean="0"/>
              <a:t>10/3/11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6E23-E288-9440-8A6A-C50A9C8BA1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13C1-59BA-B549-AE7D-89A4F928D88B}" type="datetimeFigureOut">
              <a:rPr lang="en-US" smtClean="0"/>
              <a:t>10/3/11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6E23-E288-9440-8A6A-C50A9C8BA1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13C1-59BA-B549-AE7D-89A4F928D88B}" type="datetimeFigureOut">
              <a:rPr lang="en-US" smtClean="0"/>
              <a:t>10/3/11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6E23-E288-9440-8A6A-C50A9C8BA13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F13C1-59BA-B549-AE7D-89A4F928D88B}" type="datetimeFigureOut">
              <a:rPr lang="en-US" smtClean="0"/>
              <a:t>10/3/11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76E23-E288-9440-8A6A-C50A9C8BA13A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853F13C1-59BA-B549-AE7D-89A4F928D88B}" type="datetimeFigureOut">
              <a:rPr lang="en-US" smtClean="0"/>
              <a:t>10/3/11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87C76E23-E288-9440-8A6A-C50A9C8BA13A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  <p:sldLayoutId id="2147483836" r:id="rId14"/>
    <p:sldLayoutId id="2147483837" r:id="rId15"/>
    <p:sldLayoutId id="2147483838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Firebrick housing vs. Eco-friendly Housing</a:t>
            </a:r>
            <a:endParaRPr lang="en-US" dirty="0"/>
          </a:p>
        </p:txBody>
      </p:sp>
      <p:pic>
        <p:nvPicPr>
          <p:cNvPr id="4" name="Content Placeholder 3" descr="last-green-leaves-before-autumn-japan-1280x.jpg"/>
          <p:cNvPicPr>
            <a:picLocks noGrp="1" noChangeAspect="1"/>
          </p:cNvPicPr>
          <p:nvPr>
            <p:ph idx="1"/>
          </p:nvPr>
        </p:nvPicPr>
        <p:blipFill>
          <a:blip r:embed="rId2"/>
          <a:srcRect l="-9270" r="-9270"/>
          <a:stretch>
            <a:fillRect/>
          </a:stretch>
        </p:blipFill>
        <p:spPr>
          <a:xfrm>
            <a:off x="-295743" y="1715562"/>
            <a:ext cx="7352333" cy="4755398"/>
          </a:xfrm>
        </p:spPr>
      </p:pic>
      <p:sp>
        <p:nvSpPr>
          <p:cNvPr id="7" name="TextBox 6"/>
          <p:cNvSpPr txBox="1"/>
          <p:nvPr/>
        </p:nvSpPr>
        <p:spPr>
          <a:xfrm>
            <a:off x="6595810" y="1930850"/>
            <a:ext cx="2262440" cy="2569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300" dirty="0" smtClean="0"/>
              <a:t>Lindsay MacLeod</a:t>
            </a:r>
          </a:p>
          <a:p>
            <a:endParaRPr lang="en-US" sz="2300" dirty="0" smtClean="0"/>
          </a:p>
          <a:p>
            <a:r>
              <a:rPr lang="en-US" sz="2300" dirty="0" smtClean="0"/>
              <a:t>Reina Ingham</a:t>
            </a:r>
          </a:p>
          <a:p>
            <a:endParaRPr lang="en-US" sz="2300" dirty="0" smtClean="0"/>
          </a:p>
          <a:p>
            <a:r>
              <a:rPr lang="en-US" sz="2300" dirty="0" smtClean="0"/>
              <a:t>Reyna </a:t>
            </a:r>
            <a:r>
              <a:rPr lang="en-US" sz="2300" dirty="0" err="1" smtClean="0"/>
              <a:t>Schenck</a:t>
            </a:r>
            <a:endParaRPr lang="en-US" sz="2300" dirty="0" smtClean="0"/>
          </a:p>
          <a:p>
            <a:endParaRPr lang="en-US" sz="2300" dirty="0" smtClean="0"/>
          </a:p>
          <a:p>
            <a:r>
              <a:rPr lang="en-US" sz="2300" dirty="0" smtClean="0"/>
              <a:t>Melissa Sullivan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4294967295"/>
          </p:nvPr>
        </p:nvSpPr>
        <p:spPr>
          <a:xfrm>
            <a:off x="2066925" y="2133600"/>
            <a:ext cx="7077075" cy="3992563"/>
          </a:xfrm>
        </p:spPr>
        <p:txBody>
          <a:bodyPr/>
          <a:lstStyle/>
          <a:p>
            <a:r>
              <a:rPr lang="en-US" b="1" dirty="0" smtClean="0"/>
              <a:t>Problem Statement: </a:t>
            </a:r>
            <a:r>
              <a:rPr lang="en-US" dirty="0" smtClean="0"/>
              <a:t>To provide an environmentally friendly alternative to firebrick housing in the Congo.</a:t>
            </a:r>
          </a:p>
          <a:p>
            <a:r>
              <a:rPr lang="en-US" b="1" dirty="0" smtClean="0"/>
              <a:t>Current Problem: </a:t>
            </a:r>
            <a:r>
              <a:rPr lang="en-US" dirty="0" smtClean="0"/>
              <a:t>Residents want firebrick housing which is inefficient, costly, and dangerous</a:t>
            </a:r>
          </a:p>
          <a:p>
            <a:r>
              <a:rPr lang="en-US" b="1" dirty="0" smtClean="0"/>
              <a:t>Solution: </a:t>
            </a:r>
            <a:r>
              <a:rPr lang="en-US" dirty="0" smtClean="0"/>
              <a:t>Introduce alternative, environmentally friendly housing options.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Potential Problems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Residents are already content with their current housing or not want to change their current housing.</a:t>
            </a:r>
          </a:p>
          <a:p>
            <a:r>
              <a:rPr lang="en-US" dirty="0" smtClean="0"/>
              <a:t>Residents find the firebrick look aesthetically pleasing.</a:t>
            </a:r>
          </a:p>
          <a:p>
            <a:r>
              <a:rPr lang="en-US" dirty="0" smtClean="0"/>
              <a:t>Expensive in the short-run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Response to </a:t>
            </a:r>
            <a:r>
              <a:rPr lang="en-US" dirty="0" smtClean="0"/>
              <a:t>T</a:t>
            </a:r>
            <a:r>
              <a:rPr lang="en-US" dirty="0" smtClean="0"/>
              <a:t>hose Problems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Researching ways to add on to current buildings and make them environmentally friendly and suitable for the environment without tearing them down.</a:t>
            </a:r>
          </a:p>
          <a:p>
            <a:r>
              <a:rPr lang="en-US" dirty="0" smtClean="0"/>
              <a:t>Creating a plan so that when future buildings are constructed, they will also be environmentally friendly.</a:t>
            </a:r>
          </a:p>
          <a:p>
            <a:r>
              <a:rPr lang="en-US" dirty="0" smtClean="0"/>
              <a:t>Finding environmentally friendly solutions that are also aesthetically pleasing.</a:t>
            </a:r>
          </a:p>
          <a:p>
            <a:r>
              <a:rPr lang="en-US" dirty="0" smtClean="0"/>
              <a:t>Find cheapest ways of being environmentally friendly.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Solution 1: Living Roof</a:t>
            </a:r>
            <a:endParaRPr lang="en-US" dirty="0"/>
          </a:p>
        </p:txBody>
      </p:sp>
      <p:pic>
        <p:nvPicPr>
          <p:cNvPr id="5" name="Content Placeholder 4" descr="2_222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17393" b="-17393"/>
          <a:stretch>
            <a:fillRect/>
          </a:stretch>
        </p:blipFill>
        <p:spPr>
          <a:xfrm>
            <a:off x="403412" y="1559632"/>
            <a:ext cx="4374776" cy="4422819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Living Roofs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Possible Solution 2: Window Insulation/Energy Conservation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Insulated Windows</a:t>
            </a:r>
          </a:p>
          <a:p>
            <a:r>
              <a:rPr lang="en-US" dirty="0" smtClean="0"/>
              <a:t>Cellular Shades</a:t>
            </a:r>
          </a:p>
          <a:p>
            <a:r>
              <a:rPr lang="en-US" dirty="0" smtClean="0"/>
              <a:t>Windows Facing South</a:t>
            </a:r>
          </a:p>
          <a:p>
            <a:r>
              <a:rPr lang="en-US" dirty="0" smtClean="0"/>
              <a:t>Overhangs</a:t>
            </a:r>
            <a:endParaRPr lang="en-US" dirty="0"/>
          </a:p>
        </p:txBody>
      </p:sp>
      <p:pic>
        <p:nvPicPr>
          <p:cNvPr id="5" name="Content Placeholder 4" descr="skylights14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17393" b="-17393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Possible Solution 3: Wall Insulation/Appropriate Material</a:t>
            </a:r>
            <a:endParaRPr lang="en-US" dirty="0"/>
          </a:p>
        </p:txBody>
      </p:sp>
      <p:pic>
        <p:nvPicPr>
          <p:cNvPr id="5" name="Content Placeholder 4" descr="basement-insulation-fiberglass-foam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17393" b="-17393"/>
          <a:stretch>
            <a:fillRect/>
          </a:stretch>
        </p:blipFill>
        <p:spPr>
          <a:xfrm>
            <a:off x="264244" y="1472658"/>
            <a:ext cx="4548736" cy="495006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Local, Environmentally friendly materials</a:t>
            </a:r>
          </a:p>
          <a:p>
            <a:r>
              <a:rPr lang="en-US" dirty="0" smtClean="0"/>
              <a:t>Insulation</a:t>
            </a:r>
          </a:p>
          <a:p>
            <a:r>
              <a:rPr lang="en-US" dirty="0" smtClean="0"/>
              <a:t>Termite Hills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Researching these, as well as other environmentally friendly alternatives to firebrick housing in the Congo.</a:t>
            </a:r>
          </a:p>
          <a:p>
            <a:r>
              <a:rPr lang="en-US" dirty="0" smtClean="0"/>
              <a:t>Researching other housing practices used in the Congo and how they can be improved.</a:t>
            </a:r>
          </a:p>
          <a:p>
            <a:r>
              <a:rPr lang="en-US" dirty="0" smtClean="0"/>
              <a:t>Creating plans for future construction.</a:t>
            </a:r>
          </a:p>
          <a:p>
            <a:r>
              <a:rPr lang="en-US" dirty="0" smtClean="0"/>
              <a:t>Assuring locals are happy with aesthetically pleasing, environmentally friendly homes.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ectrum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</a:majorFont>
      <a:minorFont>
        <a:latin typeface="Calibri"/>
        <a:ea typeface=""/>
        <a:cs typeface=""/>
        <a:font script="Jpan" typeface="ＭＳ ゴシック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88</TotalTime>
  <Words>249</Words>
  <Application>Microsoft Macintosh PowerPoint</Application>
  <PresentationFormat>On-screen Show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Spectrum</vt:lpstr>
      <vt:lpstr>Firebrick housing vs. Eco-friendly Housing</vt:lpstr>
      <vt:lpstr>Problem Statement</vt:lpstr>
      <vt:lpstr>Potential Problems</vt:lpstr>
      <vt:lpstr>Our Response to Those Problems</vt:lpstr>
      <vt:lpstr>Possible Solution 1: Living Roof</vt:lpstr>
      <vt:lpstr>Possible Solution 2: Window Insulation/Energy Conservation</vt:lpstr>
      <vt:lpstr>Possible Solution 3: Wall Insulation/Appropriate Material</vt:lpstr>
      <vt:lpstr>Conclusion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Firebrick Housing vs. Eco-friendly Housing</dc:title>
  <dc:creator>Lindsay MacLeod</dc:creator>
  <cp:lastModifiedBy>Lindsay MacLeod</cp:lastModifiedBy>
  <cp:revision>7</cp:revision>
  <dcterms:created xsi:type="dcterms:W3CDTF">2011-10-04T03:02:27Z</dcterms:created>
  <dcterms:modified xsi:type="dcterms:W3CDTF">2011-10-04T04:31:12Z</dcterms:modified>
</cp:coreProperties>
</file>